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</p:sldMasterIdLst>
  <p:sldIdLst>
    <p:sldId id="256" r:id="rId3"/>
    <p:sldId id="407" r:id="rId4"/>
    <p:sldId id="409" r:id="rId5"/>
    <p:sldId id="39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18"/>
    <p:restoredTop sz="94672"/>
  </p:normalViewPr>
  <p:slideViewPr>
    <p:cSldViewPr snapToGrid="0" snapToObjects="1">
      <p:cViewPr varScale="1">
        <p:scale>
          <a:sx n="119" d="100"/>
          <a:sy n="119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jp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2802D-2D03-BE49-97AF-DE25499D6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3C79BB-C53F-454F-8922-2B2739189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4EF80-FE65-ED4F-9FE0-B09E92D1E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F942A-634C-BB40-9910-CBFA44068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42F66-DE68-D245-97C8-9A6FA1D0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65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86B8-FDC8-A24B-A420-9A3529038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81A36-D120-B846-BA83-5C4BFEA362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F6F14-E9DD-E146-A94A-4A7CA228F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70E94-9F94-1649-8FE1-5341BF855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F5164-23F2-A840-AE31-9813D2137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377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027D83-6F99-5343-9159-1F2E060A4D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7CEDD-89DF-CC43-9E60-8FC65D4CFA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E88CF-EA17-6D4E-A676-D0DD2AEEE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57EE-AA9E-7744-B121-837829395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05FA26-DD53-CA43-B54B-89E91BCD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18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80A359-2FB3-4847-9D97-3491754AA7F9}" type="datetimeFigureOut">
              <a:rPr lang="en-US"/>
              <a:pPr>
                <a:defRPr/>
              </a:pPr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85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80746"/>
            <a:ext cx="10972800" cy="38454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28603A-2399-D64A-8203-C8F297F981E8}" type="datetimeFigureOut">
              <a:rPr lang="en-US"/>
              <a:pPr>
                <a:defRPr/>
              </a:pPr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981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8075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71F39-3D09-F149-B1A1-DC2A7DB4A435}" type="datetimeFigureOut">
              <a:rPr lang="en-US"/>
              <a:pPr>
                <a:defRPr/>
              </a:pPr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894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E7E973-E761-9943-801C-DE1E51E28431}" type="datetimeFigureOut">
              <a:rPr lang="en-US"/>
              <a:pPr>
                <a:defRPr/>
              </a:pPr>
              <a:t>4/5/21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57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867339"/>
            <a:ext cx="10972800" cy="10683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CE534-2B3A-FA4B-B87A-8AC244117610}" type="datetimeFigureOut">
              <a:rPr lang="en-US"/>
              <a:pPr>
                <a:defRPr/>
              </a:pPr>
              <a:t>4/5/21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83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CDFFB5-C0BC-DE4D-9A38-E0EE75FC9E15}" type="datetimeFigureOut">
              <a:rPr lang="en-US"/>
              <a:pPr>
                <a:defRPr/>
              </a:pPr>
              <a:t>4/5/21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258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2570F-F7E3-1F40-B6F3-59FE945D5A70}" type="datetimeFigureOut">
              <a:rPr lang="en-US"/>
              <a:pPr>
                <a:defRPr/>
              </a:pPr>
              <a:t>4/5/21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31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71E9B0-C3DF-544F-BB14-A487ECCC7F43}" type="datetimeFigureOut">
              <a:rPr lang="en-US"/>
              <a:pPr>
                <a:defRPr/>
              </a:pPr>
              <a:t>4/5/21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280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5C586-3F5F-8148-BB1F-499EF949B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2D30-D2E4-C24D-96F5-10BF4E042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C657D-8EE5-CB48-9FCB-F9F368C27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A4680-2FCD-2C45-88DD-58DC3F094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3DDA8-E64C-534E-9966-09CB65200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475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C4B1CF-5E0C-5D41-A3E2-D78942339385}" type="datetimeFigureOut">
              <a:rPr lang="en-US"/>
              <a:pPr>
                <a:defRPr/>
              </a:pPr>
              <a:t>4/5/21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682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BC5DAC-1A13-D34F-9418-D6257772B49C}" type="datetimeFigureOut">
              <a:rPr lang="en-US"/>
              <a:pPr>
                <a:defRPr/>
              </a:pPr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4201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EC0D93-568E-6D41-8E6D-0963A71A503C}" type="datetimeFigureOut">
              <a:rPr lang="en-US"/>
              <a:pPr>
                <a:defRPr/>
              </a:pPr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8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0776C-1D59-8049-88C7-A9CF31D46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8B2CAF-2FC3-CE40-AFEE-BB0B1776B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7856D-91AF-CD4F-BBB9-BB22C9E86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E3E7E-C490-8847-8BD6-E8FF92724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8B10A-A8F3-4D47-8A42-C63FD91ED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15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16C5A-058F-7443-BE51-F3484A7E1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365D3-EC68-114D-9B11-DAB294D6F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729DA-5D8F-0D4A-9476-2A4B45653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E80497-C1FE-D547-B571-D69E5741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48521-7F13-C445-8751-4E87C9A27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37EE6-7CA7-0E41-9D14-899502497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33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1FEF4-0D8E-DE46-AA71-05EE50ED0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D346F-A12C-C142-8A93-08AF8CD4F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45F87-A4D7-9343-A334-BB0CFE4C1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5EE44D-0A72-974F-A950-E6793FBEA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D733BD-E3C6-644A-BFEA-4784978800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82D901-6AD6-4A49-BB2B-6B6114E8D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8327C-C108-2948-9F3B-C5B7A290D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E731F0-A30E-CD44-8DE4-E4833756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82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B4FD0-E6C0-4B4E-9F81-15DB20837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13ED28-8A5F-F64A-8A93-8A03DD77C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B56722-EB54-8141-9FFB-B883395CC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943BF-772C-0847-97EA-D301AA577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16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AB0981-B3E8-BA40-99FE-EA2C2AD95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22584C-B9F3-5C46-B605-B2FB47395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E55008-FE08-E24B-9B3C-0A16B2CEE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9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7EC03-3651-D14B-AEAB-3A7133F5A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6D8CA-8B8C-944F-8C90-AE9CC8AC0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4B7D9-B6E8-714F-A4A5-B28D20D3F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B4357-3269-4248-AEAA-3609D1B5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07DF4-EB73-9348-BA24-2E62ACB54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FC95E-AF76-2F40-8E6E-10EEB82B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87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6BE1-1070-164D-B226-7BEB3337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FE752A-35DB-4244-957A-47F0C249B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A8CC6-3E86-9E4C-B828-E55B4933B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5BC1C-7B9D-C646-8E67-4C98CDDA9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9295E-F278-8441-AA89-1F2F8EB28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FDEB5-4B8E-1143-AC2B-DDB5F2941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45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2B010-5E9E-E240-BC91-7846D2B27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3D9EB-2FC9-1848-BCB3-4904198DC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44448-0A7D-184E-908E-72ADAF04E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C8CBE-5833-3E4A-B056-894CFF8CC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86183-444C-E749-AEE5-FEA7D7D6E2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18D00-42C1-B442-BC2B-ECBBCB6471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51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3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0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C944504B-B211-B34D-97AF-78446C71FCDD}" type="datetimeFigureOut">
              <a:rPr lang="en-US" smtClean="0"/>
              <a:pPr>
                <a:defRPr/>
              </a:pPr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292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32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609585" rtl="0" eaLnBrk="1" fontAlgn="base" hangingPunct="1">
        <a:spcBef>
          <a:spcPct val="0"/>
        </a:spcBef>
        <a:spcAft>
          <a:spcPct val="0"/>
        </a:spcAft>
        <a:defRPr sz="4267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67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333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8C24-8575-8644-833E-593D27AC5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NE 591: Advanced Reactor Materials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87F49-5DA5-4E46-B793-DAB018625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2021</a:t>
            </a:r>
          </a:p>
          <a:p>
            <a:r>
              <a:rPr lang="en-US" dirty="0"/>
              <a:t>Dr. Benjamin Beeler</a:t>
            </a:r>
          </a:p>
        </p:txBody>
      </p:sp>
    </p:spTree>
    <p:extLst>
      <p:ext uri="{BB962C8B-B14F-4D97-AF65-F5344CB8AC3E}">
        <p14:creationId xmlns:p14="http://schemas.microsoft.com/office/powerpoint/2010/main" val="3005064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47CF-EAEA-5F40-93E5-30922295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TRISO Particles</a:t>
            </a:r>
          </a:p>
        </p:txBody>
      </p:sp>
    </p:spTree>
    <p:extLst>
      <p:ext uri="{BB962C8B-B14F-4D97-AF65-F5344CB8AC3E}">
        <p14:creationId xmlns:p14="http://schemas.microsoft.com/office/powerpoint/2010/main" val="3529022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5478684" cy="4157664"/>
          </a:xfrm>
        </p:spPr>
        <p:txBody>
          <a:bodyPr>
            <a:normAutofit/>
          </a:bodyPr>
          <a:lstStyle/>
          <a:p>
            <a:r>
              <a:rPr lang="en-US" dirty="0"/>
              <a:t>blah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BD7269-CC03-FC4F-B9E9-CC2E61A65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9063" y="1815859"/>
            <a:ext cx="4646821" cy="473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61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FF56A-496A-2047-ADE5-CCF8BA98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6723116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41378</TotalTime>
  <Words>18</Words>
  <Application>Microsoft Macintosh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ＭＳ Ｐゴシック</vt:lpstr>
      <vt:lpstr>Arial</vt:lpstr>
      <vt:lpstr>Calibri</vt:lpstr>
      <vt:lpstr>Calibri Light</vt:lpstr>
      <vt:lpstr>Custom Design</vt:lpstr>
      <vt:lpstr>1_NCStateU-horizontal-left-logo</vt:lpstr>
      <vt:lpstr>NE 591: Advanced Reactor Materials</vt:lpstr>
      <vt:lpstr>TRISO Particles</vt:lpstr>
      <vt:lpstr>blah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Fabrication</dc:title>
  <dc:creator>Ben Beeler</dc:creator>
  <cp:lastModifiedBy>Benjamin W. Beeler</cp:lastModifiedBy>
  <cp:revision>67</cp:revision>
  <dcterms:created xsi:type="dcterms:W3CDTF">2019-12-09T16:44:02Z</dcterms:created>
  <dcterms:modified xsi:type="dcterms:W3CDTF">2021-04-05T19:29:19Z</dcterms:modified>
</cp:coreProperties>
</file>

<file path=docProps/thumbnail.jpeg>
</file>